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73" r:id="rId3"/>
    <p:sldId id="258" r:id="rId4"/>
    <p:sldId id="260" r:id="rId5"/>
    <p:sldId id="288" r:id="rId6"/>
    <p:sldId id="291" r:id="rId7"/>
    <p:sldId id="259" r:id="rId8"/>
    <p:sldId id="293" r:id="rId9"/>
    <p:sldId id="268" r:id="rId10"/>
    <p:sldId id="277" r:id="rId11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4654"/>
  </p:normalViewPr>
  <p:slideViewPr>
    <p:cSldViewPr snapToGrid="0">
      <p:cViewPr varScale="1">
        <p:scale>
          <a:sx n="219" d="100"/>
          <a:sy n="219" d="100"/>
        </p:scale>
        <p:origin x="5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7ee79f0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7ee79f0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9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579e84b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579e84b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0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579e84b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579e84b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2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ee79f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ee79f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8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ee79f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ee79f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7ee79f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7ee79f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88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Pure and Impure Functions, </a:t>
            </a: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/>
            <a:r>
              <a:rPr lang="en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Reducer, </a:t>
            </a:r>
            <a:r>
              <a:rPr lang="en" sz="1800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combineReducers</a:t>
            </a:r>
            <a:r>
              <a:rPr lang="en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()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18E019-866A-EA43-9D27-85185E48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47" y="1344103"/>
            <a:ext cx="7355953" cy="3196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/>
              <a:t>vipersteel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Написать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reducer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разобрать подключение нескольких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reducers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Разберем, что такое чистая и не чиста функция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Написать </a:t>
            </a:r>
            <a:r>
              <a:rPr lang="en-US" dirty="0">
                <a:solidFill>
                  <a:schemeClr val="tx1"/>
                </a:solidFill>
              </a:rPr>
              <a:t>reducer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Подключить через </a:t>
            </a:r>
            <a:r>
              <a:rPr lang="en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combineReducers</a:t>
            </a:r>
            <a:r>
              <a:rPr lang="en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()</a:t>
            </a:r>
            <a:r>
              <a:rPr lang="ru-RU" dirty="0">
                <a:solidFill>
                  <a:schemeClr val="tx1"/>
                </a:solidFill>
              </a:rPr>
              <a:t> несколько </a:t>
            </a:r>
            <a:r>
              <a:rPr lang="en-US" dirty="0">
                <a:solidFill>
                  <a:schemeClr val="tx1"/>
                </a:solidFill>
              </a:rPr>
              <a:t>reducers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A35DA3-417B-6B47-915A-A1B96395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23" y="1419752"/>
            <a:ext cx="3619500" cy="3606800"/>
          </a:xfrm>
          <a:prstGeom prst="rect">
            <a:avLst/>
          </a:prstGeom>
        </p:spPr>
      </p:pic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Pure (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чистая)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функция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6599841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Функция должна удовлетворять двум условиям, чтобы считаться «</a:t>
            </a:r>
            <a:r>
              <a:rPr lang="ru-RU" sz="2400" b="1" i="1" u="sng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чистой</a:t>
            </a:r>
            <a:r>
              <a:rPr lang="ru-RU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»: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- Каждый раз функция возвращает одинаковый результат, когда она вызывается с тем же набором аргументов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- Нет побочных эффектов</a:t>
            </a: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6" name="Google Shape;96;p17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Pure (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чистая) функция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9D3FDD-89BD-894D-AEAB-C61DB586DA8A}"/>
              </a:ext>
            </a:extLst>
          </p:cNvPr>
          <p:cNvSpPr/>
          <p:nvPr/>
        </p:nvSpPr>
        <p:spPr>
          <a:xfrm>
            <a:off x="1809871" y="1694587"/>
            <a:ext cx="55242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Одинаковый вход =&gt; Одинаковый выход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sz="2000" dirty="0" err="1"/>
              <a:t>const</a:t>
            </a:r>
            <a:r>
              <a:rPr lang="ru-RU" sz="2000" dirty="0"/>
              <a:t> </a:t>
            </a:r>
            <a:r>
              <a:rPr lang="ru-RU" sz="2000" dirty="0" err="1"/>
              <a:t>add</a:t>
            </a:r>
            <a:r>
              <a:rPr lang="ru-RU" sz="2000" dirty="0"/>
              <a:t> = (</a:t>
            </a:r>
            <a:r>
              <a:rPr lang="ru-RU" sz="2000" dirty="0" err="1"/>
              <a:t>x</a:t>
            </a:r>
            <a:r>
              <a:rPr lang="ru-RU" sz="2000" dirty="0"/>
              <a:t>, </a:t>
            </a:r>
            <a:r>
              <a:rPr lang="ru-RU" sz="2000" dirty="0" err="1"/>
              <a:t>y</a:t>
            </a:r>
            <a:r>
              <a:rPr lang="ru-RU" sz="2000" dirty="0"/>
              <a:t>) =&gt; </a:t>
            </a:r>
            <a:r>
              <a:rPr lang="ru-RU" sz="2000" dirty="0" err="1"/>
              <a:t>x</a:t>
            </a:r>
            <a:r>
              <a:rPr lang="ru-RU" sz="2000" dirty="0"/>
              <a:t> + </a:t>
            </a:r>
            <a:r>
              <a:rPr lang="ru-RU" sz="2000" dirty="0" err="1"/>
              <a:t>y</a:t>
            </a:r>
            <a:r>
              <a:rPr lang="ru-RU" sz="2000" dirty="0"/>
              <a:t>;</a:t>
            </a:r>
          </a:p>
          <a:p>
            <a:endParaRPr lang="ru-RU" sz="2000" dirty="0"/>
          </a:p>
          <a:p>
            <a:r>
              <a:rPr lang="ru-RU" sz="2000" dirty="0" err="1"/>
              <a:t>add</a:t>
            </a:r>
            <a:r>
              <a:rPr lang="ru-RU" sz="2000" dirty="0"/>
              <a:t>(2, 4); // 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5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86" name="Google Shape;186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Im</a:t>
              </a:r>
              <a:r>
                <a:rPr lang="en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pure (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нечистая) функция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lvl="0"/>
              <a:endParaRPr lang="ru-RU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1DCA69-5DF5-234A-86D2-2618BEF971AA}"/>
              </a:ext>
            </a:extLst>
          </p:cNvPr>
          <p:cNvSpPr/>
          <p:nvPr/>
        </p:nvSpPr>
        <p:spPr>
          <a:xfrm>
            <a:off x="181525" y="80213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/>
              <a:t>Нечистая функция полагается на общее состояние для выполнения своей работы путем увеличения переменной за пределами своей области.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075710-D111-AF47-8EEE-6B065A1AE383}"/>
              </a:ext>
            </a:extLst>
          </p:cNvPr>
          <p:cNvSpPr/>
          <p:nvPr/>
        </p:nvSpPr>
        <p:spPr>
          <a:xfrm>
            <a:off x="463024" y="261239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let</a:t>
            </a:r>
            <a:r>
              <a:rPr lang="ru-RU" dirty="0"/>
              <a:t> </a:t>
            </a:r>
            <a:r>
              <a:rPr lang="ru-RU" dirty="0" err="1"/>
              <a:t>x</a:t>
            </a:r>
            <a:r>
              <a:rPr lang="ru-RU" dirty="0"/>
              <a:t> = 2;</a:t>
            </a:r>
          </a:p>
          <a:p>
            <a:endParaRPr lang="ru-RU" dirty="0"/>
          </a:p>
          <a:p>
            <a:r>
              <a:rPr lang="ru-RU" dirty="0" err="1"/>
              <a:t>const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= (</a:t>
            </a:r>
            <a:r>
              <a:rPr lang="ru-RU" dirty="0" err="1"/>
              <a:t>y</a:t>
            </a:r>
            <a:r>
              <a:rPr lang="ru-RU" dirty="0"/>
              <a:t>) =&gt; {</a:t>
            </a:r>
          </a:p>
          <a:p>
            <a:r>
              <a:rPr lang="ru-RU" dirty="0"/>
              <a:t>  </a:t>
            </a:r>
            <a:r>
              <a:rPr lang="ru-RU" dirty="0" err="1"/>
              <a:t>x</a:t>
            </a:r>
            <a:r>
              <a:rPr lang="ru-RU" dirty="0"/>
              <a:t> += </a:t>
            </a:r>
            <a:r>
              <a:rPr lang="ru-RU" dirty="0" err="1"/>
              <a:t>y</a:t>
            </a:r>
            <a:r>
              <a:rPr lang="ru-RU" dirty="0"/>
              <a:t>;</a:t>
            </a:r>
          </a:p>
          <a:p>
            <a:r>
              <a:rPr lang="ru-RU" dirty="0"/>
              <a:t>};</a:t>
            </a:r>
          </a:p>
          <a:p>
            <a:endParaRPr lang="ru-RU" dirty="0"/>
          </a:p>
          <a:p>
            <a:r>
              <a:rPr lang="ru-RU" dirty="0" err="1"/>
              <a:t>add</a:t>
            </a:r>
            <a:r>
              <a:rPr lang="ru-RU" dirty="0"/>
              <a:t>(4); // </a:t>
            </a:r>
            <a:r>
              <a:rPr lang="ru-RU" dirty="0" err="1"/>
              <a:t>x</a:t>
            </a:r>
            <a:r>
              <a:rPr lang="ru-RU" dirty="0"/>
              <a:t> === 6 (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first</a:t>
            </a:r>
            <a:r>
              <a:rPr lang="ru-RU" dirty="0"/>
              <a:t> </a:t>
            </a:r>
            <a:r>
              <a:rPr lang="ru-RU" dirty="0" err="1"/>
              <a:t>time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49C6-9D3A-DA47-A0C4-B686BC4C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78" y="2476966"/>
            <a:ext cx="4778422" cy="256123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74E428-5677-004B-8E0F-70A0417F6B72}"/>
              </a:ext>
            </a:extLst>
          </p:cNvPr>
          <p:cNvSpPr/>
          <p:nvPr/>
        </p:nvSpPr>
        <p:spPr>
          <a:xfrm>
            <a:off x="4597788" y="2068512"/>
            <a:ext cx="43140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u="sng" dirty="0">
                <a:solidFill>
                  <a:srgbClr val="C00000"/>
                </a:solidFill>
              </a:rPr>
              <a:t>Эта модель кошмар для разработчиков.</a:t>
            </a:r>
          </a:p>
        </p:txBody>
      </p:sp>
    </p:spTree>
    <p:extLst>
      <p:ext uri="{BB962C8B-B14F-4D97-AF65-F5344CB8AC3E}">
        <p14:creationId xmlns:p14="http://schemas.microsoft.com/office/powerpoint/2010/main" val="287426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5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86" name="Google Shape;186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Reducer</a:t>
              </a:r>
              <a:endParaRPr lang="ru-RU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504FBD-BBBE-0145-946E-F7D42E6A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42" y="2593988"/>
            <a:ext cx="5624182" cy="244421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016B92-FC26-374D-A705-0EBCDF8CCDEB}"/>
              </a:ext>
            </a:extLst>
          </p:cNvPr>
          <p:cNvSpPr/>
          <p:nvPr/>
        </p:nvSpPr>
        <p:spPr>
          <a:xfrm>
            <a:off x="253353" y="827958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Reducers</a:t>
            </a:r>
            <a:r>
              <a:rPr lang="ru-RU" dirty="0"/>
              <a:t> это простые функции, которые имеют одну цель.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Reducers</a:t>
            </a:r>
            <a:r>
              <a:rPr lang="ru-RU" dirty="0"/>
              <a:t> — это чистые функции, которые принимают предыдущие состояние и </a:t>
            </a:r>
            <a:r>
              <a:rPr lang="ru-RU" dirty="0" err="1"/>
              <a:t>action</a:t>
            </a:r>
            <a:r>
              <a:rPr lang="ru-RU" dirty="0"/>
              <a:t> в качестве аргументов и возвращают следующее состояние. </a:t>
            </a:r>
          </a:p>
        </p:txBody>
      </p:sp>
    </p:spTree>
    <p:extLst>
      <p:ext uri="{BB962C8B-B14F-4D97-AF65-F5344CB8AC3E}">
        <p14:creationId xmlns:p14="http://schemas.microsoft.com/office/powerpoint/2010/main" val="366789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6" name="Google Shape;86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Reducer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F108E3D-808E-E645-95D4-F70E776A17B4}"/>
              </a:ext>
            </a:extLst>
          </p:cNvPr>
          <p:cNvSpPr/>
          <p:nvPr/>
        </p:nvSpPr>
        <p:spPr>
          <a:xfrm>
            <a:off x="445784" y="1148185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Начальное состояние</a:t>
            </a:r>
            <a:r>
              <a:rPr lang="en-US" sz="1800" dirty="0"/>
              <a:t> </a:t>
            </a:r>
            <a:r>
              <a:rPr lang="en-US" sz="1800" b="1" dirty="0"/>
              <a:t>- </a:t>
            </a:r>
            <a:r>
              <a:rPr lang="en-US" sz="1800" b="1" dirty="0" err="1"/>
              <a:t>initialState</a:t>
            </a:r>
            <a:endParaRPr lang="ru-RU" sz="18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6F0F24-EA42-F347-AE4B-88922AA1DABD}"/>
              </a:ext>
            </a:extLst>
          </p:cNvPr>
          <p:cNvSpPr/>
          <p:nvPr/>
        </p:nvSpPr>
        <p:spPr>
          <a:xfrm>
            <a:off x="2204461" y="205245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const</a:t>
            </a:r>
            <a:r>
              <a:rPr lang="ru-RU" dirty="0"/>
              <a:t> </a:t>
            </a:r>
            <a:r>
              <a:rPr lang="ru-RU" dirty="0" err="1"/>
              <a:t>initialState</a:t>
            </a:r>
            <a:r>
              <a:rPr lang="ru-RU" dirty="0"/>
              <a:t> = {</a:t>
            </a:r>
            <a:endParaRPr lang="en-US" dirty="0"/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err="1"/>
              <a:t>authenticated</a:t>
            </a:r>
            <a:r>
              <a:rPr lang="ru-RU" dirty="0"/>
              <a:t>: </a:t>
            </a:r>
            <a:r>
              <a:rPr lang="ru-RU" dirty="0" err="1"/>
              <a:t>false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profilePicture</a:t>
            </a:r>
            <a:r>
              <a:rPr lang="ru-RU" dirty="0"/>
              <a:t>: </a:t>
            </a:r>
            <a:r>
              <a:rPr lang="ru-RU" dirty="0" err="1"/>
              <a:t>null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id</a:t>
            </a:r>
            <a:r>
              <a:rPr lang="ru-RU" dirty="0"/>
              <a:t>: </a:t>
            </a:r>
            <a:r>
              <a:rPr lang="ru-RU" dirty="0" err="1"/>
              <a:t>null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name</a:t>
            </a:r>
            <a:r>
              <a:rPr lang="ru-RU" dirty="0"/>
              <a:t>: </a:t>
            </a:r>
            <a:r>
              <a:rPr lang="ru-RU" dirty="0" err="1"/>
              <a:t>null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token</a:t>
            </a:r>
            <a:r>
              <a:rPr lang="ru-RU" dirty="0"/>
              <a:t>: </a:t>
            </a:r>
            <a:r>
              <a:rPr lang="ru-RU" dirty="0" err="1"/>
              <a:t>null</a:t>
            </a:r>
            <a:r>
              <a:rPr lang="ru-RU" dirty="0"/>
              <a:t>,</a:t>
            </a:r>
            <a:endParaRPr lang="en-US" dirty="0"/>
          </a:p>
          <a:p>
            <a:endParaRPr lang="ru-RU" dirty="0"/>
          </a:p>
          <a:p>
            <a:r>
              <a:rPr lang="ru-RU" dirty="0"/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6" name="Google Shape;86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Reducer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603CD3-0602-EC4E-BCCA-24BD8027BB25}"/>
              </a:ext>
            </a:extLst>
          </p:cNvPr>
          <p:cNvSpPr/>
          <p:nvPr/>
        </p:nvSpPr>
        <p:spPr>
          <a:xfrm>
            <a:off x="6512434" y="966932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 err="1">
                <a:solidFill>
                  <a:srgbClr val="00B050"/>
                </a:solidFill>
              </a:rPr>
              <a:t>Настройка</a:t>
            </a:r>
            <a:r>
              <a:rPr lang="ru-RU" sz="1800" dirty="0">
                <a:solidFill>
                  <a:srgbClr val="00B050"/>
                </a:solidFill>
              </a:rPr>
              <a:t> </a:t>
            </a:r>
            <a:r>
              <a:rPr lang="ru-RU" sz="1800" dirty="0" err="1">
                <a:solidFill>
                  <a:srgbClr val="00B050"/>
                </a:solidFill>
              </a:rPr>
              <a:t>reducer</a:t>
            </a:r>
            <a:endParaRPr lang="ru-RU" sz="18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FB7A72-1F21-0049-9783-0B6D40BF28D3}"/>
              </a:ext>
            </a:extLst>
          </p:cNvPr>
          <p:cNvSpPr/>
          <p:nvPr/>
        </p:nvSpPr>
        <p:spPr>
          <a:xfrm>
            <a:off x="123283" y="794528"/>
            <a:ext cx="83926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/>
              <a:t>import</a:t>
            </a:r>
            <a:r>
              <a:rPr lang="ru-RU" sz="1200" dirty="0"/>
              <a:t> </a:t>
            </a:r>
            <a:r>
              <a:rPr lang="ru-RU" sz="1200" dirty="0" err="1"/>
              <a:t>initialState</a:t>
            </a:r>
            <a:r>
              <a:rPr lang="ru-RU" sz="1200" dirty="0"/>
              <a:t> </a:t>
            </a:r>
            <a:r>
              <a:rPr lang="ru-RU" sz="1200" dirty="0" err="1"/>
              <a:t>from</a:t>
            </a:r>
            <a:r>
              <a:rPr lang="ru-RU" sz="1200" dirty="0"/>
              <a:t> '../</a:t>
            </a:r>
            <a:r>
              <a:rPr lang="ru-RU" sz="1200" dirty="0" err="1"/>
              <a:t>constants</a:t>
            </a:r>
            <a:r>
              <a:rPr lang="ru-RU" sz="1200" dirty="0"/>
              <a:t>/</a:t>
            </a:r>
            <a:r>
              <a:rPr lang="ru-RU" sz="1200" dirty="0" err="1"/>
              <a:t>initialState</a:t>
            </a:r>
            <a:r>
              <a:rPr lang="ru-RU" sz="1200" dirty="0"/>
              <a:t>'</a:t>
            </a:r>
          </a:p>
          <a:p>
            <a:r>
              <a:rPr lang="ru-RU" sz="1200" dirty="0" err="1"/>
              <a:t>import</a:t>
            </a:r>
            <a:r>
              <a:rPr lang="ru-RU" sz="1200" dirty="0"/>
              <a:t> * </a:t>
            </a:r>
            <a:r>
              <a:rPr lang="ru-RU" sz="1200" dirty="0" err="1"/>
              <a:t>as</a:t>
            </a:r>
            <a:r>
              <a:rPr lang="ru-RU" sz="1200" dirty="0"/>
              <a:t> </a:t>
            </a:r>
            <a:r>
              <a:rPr lang="ru-RU" sz="1200" dirty="0" err="1"/>
              <a:t>types</a:t>
            </a:r>
            <a:r>
              <a:rPr lang="ru-RU" sz="1200" dirty="0"/>
              <a:t> </a:t>
            </a:r>
            <a:r>
              <a:rPr lang="ru-RU" sz="1200" dirty="0" err="1"/>
              <a:t>from</a:t>
            </a:r>
            <a:r>
              <a:rPr lang="ru-RU" sz="1200" dirty="0"/>
              <a:t> '../</a:t>
            </a:r>
            <a:r>
              <a:rPr lang="ru-RU" sz="1200" dirty="0" err="1"/>
              <a:t>constants</a:t>
            </a:r>
            <a:r>
              <a:rPr lang="ru-RU" sz="1200" dirty="0"/>
              <a:t>/</a:t>
            </a:r>
            <a:r>
              <a:rPr lang="ru-RU" sz="1200" dirty="0" err="1"/>
              <a:t>types</a:t>
            </a:r>
            <a:r>
              <a:rPr lang="ru-RU" sz="1200" dirty="0"/>
              <a:t>'</a:t>
            </a:r>
          </a:p>
          <a:p>
            <a:endParaRPr lang="ru-RU" dirty="0"/>
          </a:p>
          <a:p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//Функция, принимающая два параметра - состояние и действие </a:t>
            </a:r>
          </a:p>
          <a:p>
            <a:r>
              <a:rPr lang="ru-RU" dirty="0" err="1"/>
              <a:t>export</a:t>
            </a:r>
            <a:r>
              <a:rPr lang="ru-RU" dirty="0"/>
              <a:t> </a:t>
            </a:r>
            <a:r>
              <a:rPr lang="ru-RU" dirty="0" err="1"/>
              <a:t>function</a:t>
            </a:r>
            <a:r>
              <a:rPr lang="ru-RU" dirty="0"/>
              <a:t> </a:t>
            </a:r>
            <a:r>
              <a:rPr lang="ru-RU" dirty="0" err="1"/>
              <a:t>loading</a:t>
            </a:r>
            <a:r>
              <a:rPr lang="ru-RU" dirty="0"/>
              <a:t>(</a:t>
            </a:r>
            <a:r>
              <a:rPr lang="ru-RU" dirty="0" err="1"/>
              <a:t>state</a:t>
            </a:r>
            <a:r>
              <a:rPr lang="ru-RU" dirty="0"/>
              <a:t> = </a:t>
            </a:r>
            <a:r>
              <a:rPr lang="ru-RU" dirty="0" err="1"/>
              <a:t>initialState.loading</a:t>
            </a:r>
            <a:r>
              <a:rPr lang="ru-RU" dirty="0"/>
              <a:t>, </a:t>
            </a:r>
            <a:r>
              <a:rPr lang="ru-RU" dirty="0" err="1"/>
              <a:t>action</a:t>
            </a:r>
            <a:r>
              <a:rPr lang="ru-RU" dirty="0"/>
              <a:t>) {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// Обычно используется инструкция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switch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	//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для явного управления всеми типами действия и возврата состояния по умолчанию</a:t>
            </a:r>
          </a:p>
          <a:p>
            <a:r>
              <a:rPr lang="ru-RU" dirty="0"/>
              <a:t>	</a:t>
            </a:r>
            <a:r>
              <a:rPr lang="ru-RU" dirty="0" err="1"/>
              <a:t>switch</a:t>
            </a:r>
            <a:r>
              <a:rPr lang="ru-RU" dirty="0"/>
              <a:t> (</a:t>
            </a:r>
            <a:r>
              <a:rPr lang="ru-RU" dirty="0" err="1"/>
              <a:t>action.type</a:t>
            </a:r>
            <a:r>
              <a:rPr lang="ru-RU" dirty="0"/>
              <a:t>) {</a:t>
            </a:r>
          </a:p>
          <a:p>
            <a:r>
              <a:rPr lang="ru-RU" dirty="0"/>
              <a:t>		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// Если действие имеет тип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loading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, возвращает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true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 для нового значения состояния</a:t>
            </a:r>
          </a:p>
          <a:p>
            <a:r>
              <a:rPr lang="ru-RU" dirty="0"/>
              <a:t>		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types.app.LOADING</a:t>
            </a:r>
            <a:r>
              <a:rPr lang="ru-RU" dirty="0"/>
              <a:t>:</a:t>
            </a:r>
          </a:p>
          <a:p>
            <a:r>
              <a:rPr lang="ru-RU" dirty="0"/>
              <a:t>			</a:t>
            </a:r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true</a:t>
            </a:r>
            <a:endParaRPr lang="ru-RU" dirty="0"/>
          </a:p>
          <a:p>
            <a:r>
              <a:rPr lang="ru-RU" dirty="0"/>
              <a:t>		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// Обработка случая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loaded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 и возвращение соответствующего варианта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false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/>
              <a:t>		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types.app.LOADED</a:t>
            </a:r>
            <a:r>
              <a:rPr lang="ru-RU" dirty="0"/>
              <a:t>:</a:t>
            </a:r>
          </a:p>
          <a:p>
            <a:r>
              <a:rPr lang="ru-RU" dirty="0"/>
              <a:t>			</a:t>
            </a:r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false</a:t>
            </a:r>
            <a:endParaRPr lang="ru-RU" dirty="0"/>
          </a:p>
          <a:p>
            <a:r>
              <a:rPr lang="ru-RU" dirty="0"/>
              <a:t>		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// Возвращение существующего состояния по умолчанию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/>
              <a:t>		</a:t>
            </a:r>
            <a:r>
              <a:rPr lang="ru-RU" dirty="0" err="1"/>
              <a:t>default</a:t>
            </a:r>
            <a:r>
              <a:rPr lang="ru-RU" dirty="0"/>
              <a:t>:</a:t>
            </a:r>
          </a:p>
          <a:p>
            <a:r>
              <a:rPr lang="ru-RU" dirty="0"/>
              <a:t>			</a:t>
            </a:r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state</a:t>
            </a:r>
            <a:endParaRPr lang="ru-RU" dirty="0"/>
          </a:p>
          <a:p>
            <a:r>
              <a:rPr lang="ru-RU" dirty="0"/>
              <a:t>	}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146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12" name="Google Shape;212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81650" y="285825"/>
              <a:ext cx="7241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000" dirty="0" err="1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combineReducers</a:t>
              </a:r>
              <a:r>
                <a:rPr lang="en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</a:rPr>
                <a:t>()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319722-F7D1-2A42-8E4E-EEA9FC9B4B32}"/>
              </a:ext>
            </a:extLst>
          </p:cNvPr>
          <p:cNvSpPr/>
          <p:nvPr/>
        </p:nvSpPr>
        <p:spPr>
          <a:xfrm>
            <a:off x="259177" y="1579228"/>
            <a:ext cx="34391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 хранилищу подключен всегда только один </a:t>
            </a:r>
            <a:r>
              <a:rPr lang="ru-RU" dirty="0" err="1"/>
              <a:t>reducer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Для подключение нескольких </a:t>
            </a:r>
            <a:r>
              <a:rPr lang="ru-RU" dirty="0" err="1"/>
              <a:t>reducers</a:t>
            </a:r>
            <a:r>
              <a:rPr lang="ru-RU" dirty="0"/>
              <a:t> используется </a:t>
            </a:r>
            <a:r>
              <a:rPr lang="ru-RU" b="1" dirty="0" err="1"/>
              <a:t>combineReducers</a:t>
            </a:r>
            <a:r>
              <a:rPr lang="en-US" b="1" dirty="0"/>
              <a:t>()</a:t>
            </a:r>
            <a:r>
              <a:rPr lang="ru-RU" dirty="0"/>
              <a:t>.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0A8C2C-DAD8-2E4A-89E7-2359688023C5}"/>
              </a:ext>
            </a:extLst>
          </p:cNvPr>
          <p:cNvSpPr/>
          <p:nvPr/>
        </p:nvSpPr>
        <p:spPr>
          <a:xfrm>
            <a:off x="4224003" y="975084"/>
            <a:ext cx="453996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import</a:t>
            </a:r>
            <a:r>
              <a:rPr lang="ru-RU" dirty="0"/>
              <a:t> { </a:t>
            </a:r>
            <a:r>
              <a:rPr lang="ru-RU" dirty="0" err="1"/>
              <a:t>combineReducers</a:t>
            </a:r>
            <a:r>
              <a:rPr lang="ru-RU" dirty="0"/>
              <a:t> } </a:t>
            </a:r>
            <a:r>
              <a:rPr lang="ru-RU" dirty="0" err="1"/>
              <a:t>from</a:t>
            </a:r>
            <a:r>
              <a:rPr lang="ru-RU" dirty="0"/>
              <a:t> '</a:t>
            </a:r>
            <a:r>
              <a:rPr lang="ru-RU" dirty="0" err="1"/>
              <a:t>redux</a:t>
            </a:r>
            <a:r>
              <a:rPr lang="ru-RU" dirty="0"/>
              <a:t>'</a:t>
            </a:r>
          </a:p>
          <a:p>
            <a:endParaRPr lang="ru-RU" dirty="0"/>
          </a:p>
          <a:p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Импортирование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reducers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чтобы их можно было добавить к корневому </a:t>
            </a:r>
            <a:r>
              <a:rPr lang="ru-RU" sz="1200" dirty="0" err="1">
                <a:solidFill>
                  <a:schemeClr val="bg1">
                    <a:lumMod val="50000"/>
                  </a:schemeClr>
                </a:solidFill>
              </a:rPr>
              <a:t>reducer</a:t>
            </a: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import</a:t>
            </a:r>
            <a:r>
              <a:rPr lang="ru-RU" dirty="0"/>
              <a:t> { </a:t>
            </a:r>
            <a:r>
              <a:rPr lang="ru-RU" dirty="0" err="1"/>
              <a:t>error</a:t>
            </a:r>
            <a:r>
              <a:rPr lang="ru-RU" dirty="0"/>
              <a:t> } </a:t>
            </a:r>
            <a:r>
              <a:rPr lang="ru-RU" dirty="0" err="1"/>
              <a:t>from</a:t>
            </a:r>
            <a:r>
              <a:rPr lang="ru-RU" dirty="0"/>
              <a:t> './</a:t>
            </a:r>
            <a:r>
              <a:rPr lang="ru-RU" dirty="0" err="1"/>
              <a:t>error</a:t>
            </a:r>
            <a:r>
              <a:rPr lang="ru-RU" dirty="0"/>
              <a:t>'</a:t>
            </a:r>
          </a:p>
          <a:p>
            <a:r>
              <a:rPr lang="ru-RU" dirty="0" err="1"/>
              <a:t>import</a:t>
            </a:r>
            <a:r>
              <a:rPr lang="ru-RU" dirty="0"/>
              <a:t> { </a:t>
            </a:r>
            <a:r>
              <a:rPr lang="ru-RU" dirty="0" err="1"/>
              <a:t>loading</a:t>
            </a:r>
            <a:r>
              <a:rPr lang="ru-RU" dirty="0"/>
              <a:t> } </a:t>
            </a:r>
            <a:r>
              <a:rPr lang="ru-RU" dirty="0" err="1"/>
              <a:t>from</a:t>
            </a:r>
            <a:r>
              <a:rPr lang="ru-RU" dirty="0"/>
              <a:t> './</a:t>
            </a:r>
            <a:r>
              <a:rPr lang="ru-RU" dirty="0" err="1"/>
              <a:t>loading</a:t>
            </a:r>
            <a:r>
              <a:rPr lang="ru-RU" dirty="0"/>
              <a:t>'</a:t>
            </a:r>
          </a:p>
          <a:p>
            <a:endParaRPr lang="ru-RU" dirty="0"/>
          </a:p>
          <a:p>
            <a:r>
              <a:rPr lang="ru-RU" dirty="0" err="1"/>
              <a:t>const</a:t>
            </a:r>
            <a:r>
              <a:rPr lang="ru-RU" dirty="0"/>
              <a:t> </a:t>
            </a:r>
            <a:r>
              <a:rPr lang="ru-RU" dirty="0" err="1"/>
              <a:t>rootReducer</a:t>
            </a:r>
            <a:r>
              <a:rPr lang="ru-RU" dirty="0"/>
              <a:t> = </a:t>
            </a:r>
            <a:r>
              <a:rPr lang="ru-RU" dirty="0" err="1"/>
              <a:t>combineReducers</a:t>
            </a:r>
            <a:r>
              <a:rPr lang="ru-RU" dirty="0"/>
              <a:t>({</a:t>
            </a:r>
          </a:p>
          <a:p>
            <a:r>
              <a:rPr lang="ru-RU" dirty="0"/>
              <a:t>	</a:t>
            </a:r>
            <a:r>
              <a:rPr lang="ru-RU" dirty="0" err="1"/>
              <a:t>commentIds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comments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error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loading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pagination</a:t>
            </a:r>
            <a:r>
              <a:rPr lang="ru-RU" dirty="0"/>
              <a:t>,</a:t>
            </a:r>
          </a:p>
          <a:p>
            <a:r>
              <a:rPr lang="ru-RU" dirty="0"/>
              <a:t>	</a:t>
            </a:r>
            <a:r>
              <a:rPr lang="ru-RU" dirty="0" err="1"/>
              <a:t>user</a:t>
            </a:r>
            <a:endParaRPr lang="ru-RU" dirty="0"/>
          </a:p>
          <a:p>
            <a:r>
              <a:rPr lang="ru-RU" dirty="0"/>
              <a:t>})</a:t>
            </a:r>
          </a:p>
          <a:p>
            <a:endParaRPr lang="ru-RU" dirty="0"/>
          </a:p>
          <a:p>
            <a:r>
              <a:rPr lang="ru-RU" dirty="0" err="1"/>
              <a:t>export</a:t>
            </a:r>
            <a:r>
              <a:rPr lang="ru-RU" dirty="0"/>
              <a:t> </a:t>
            </a:r>
            <a:r>
              <a:rPr lang="ru-RU" dirty="0" err="1"/>
              <a:t>default</a:t>
            </a:r>
            <a:r>
              <a:rPr lang="ru-RU" dirty="0"/>
              <a:t> </a:t>
            </a:r>
            <a:r>
              <a:rPr lang="ru-RU" dirty="0" err="1"/>
              <a:t>rootReducer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8127</TotalTime>
  <Words>317</Words>
  <Application>Microsoft Macintosh PowerPoint</Application>
  <PresentationFormat>Экран (16:9)</PresentationFormat>
  <Paragraphs>91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93</cp:revision>
  <dcterms:modified xsi:type="dcterms:W3CDTF">2019-09-16T21:18:52Z</dcterms:modified>
</cp:coreProperties>
</file>